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6" r:id="rId2"/>
    <p:sldId id="257" r:id="rId3"/>
    <p:sldId id="259" r:id="rId4"/>
    <p:sldId id="260" r:id="rId5"/>
    <p:sldId id="262" r:id="rId6"/>
    <p:sldId id="263" r:id="rId7"/>
    <p:sldId id="258" r:id="rId8"/>
    <p:sldId id="267" r:id="rId9"/>
    <p:sldId id="256" r:id="rId10"/>
  </p:sldIdLst>
  <p:sldSz cx="1296035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0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A59A54-21B5-4ABD-9909-C39A1A201C0F}" v="16" dt="2026-05-21T12:45:48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0" autoAdjust="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708" y="44"/>
      </p:cViewPr>
      <p:guideLst>
        <p:guide orient="horz" pos="2160"/>
        <p:guide pos="40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sha Kadam" userId="197ab94a-5090-4ea2-90a2-f83ee1c2625f" providerId="ADAL" clId="{D420E57F-65D3-4F2E-8F8C-1C216FB854CA}"/>
    <pc:docChg chg="undo custSel addSld delSld modSld sldOrd modMainMaster">
      <pc:chgData name="Disha Kadam" userId="197ab94a-5090-4ea2-90a2-f83ee1c2625f" providerId="ADAL" clId="{D420E57F-65D3-4F2E-8F8C-1C216FB854CA}" dt="2026-05-21T12:47:57.996" v="2449"/>
      <pc:docMkLst>
        <pc:docMk/>
      </pc:docMkLst>
      <pc:sldChg chg="addSp delSp modSp mod ord setBg modClrScheme chgLayout">
        <pc:chgData name="Disha Kadam" userId="197ab94a-5090-4ea2-90a2-f83ee1c2625f" providerId="ADAL" clId="{D420E57F-65D3-4F2E-8F8C-1C216FB854CA}" dt="2026-05-21T12:47:57.996" v="2449"/>
        <pc:sldMkLst>
          <pc:docMk/>
          <pc:sldMk cId="0" sldId="256"/>
        </pc:sldMkLst>
        <pc:spChg chg="add mod ord">
          <ac:chgData name="Disha Kadam" userId="197ab94a-5090-4ea2-90a2-f83ee1c2625f" providerId="ADAL" clId="{D420E57F-65D3-4F2E-8F8C-1C216FB854CA}" dt="2026-05-21T12:46:04.164" v="2429" actId="20577"/>
          <ac:spMkLst>
            <pc:docMk/>
            <pc:sldMk cId="0" sldId="256"/>
            <ac:spMk id="4" creationId="{02556417-89AF-3536-DD91-B1A431E1DFA0}"/>
          </ac:spMkLst>
        </pc:spChg>
        <pc:spChg chg="add mod">
          <ac:chgData name="Disha Kadam" userId="197ab94a-5090-4ea2-90a2-f83ee1c2625f" providerId="ADAL" clId="{D420E57F-65D3-4F2E-8F8C-1C216FB854CA}" dt="2026-05-13T10:41:00.351" v="611" actId="122"/>
          <ac:spMkLst>
            <pc:docMk/>
            <pc:sldMk cId="0" sldId="256"/>
            <ac:spMk id="11" creationId="{9E62BD65-5A13-0C5E-D0B6-90A37E0668C9}"/>
          </ac:spMkLst>
        </pc:spChg>
      </pc:sldChg>
      <pc:sldChg chg="addSp delSp modSp mod setBg">
        <pc:chgData name="Disha Kadam" userId="197ab94a-5090-4ea2-90a2-f83ee1c2625f" providerId="ADAL" clId="{D420E57F-65D3-4F2E-8F8C-1C216FB854CA}" dt="2026-05-21T12:34:32.940" v="2212" actId="1076"/>
        <pc:sldMkLst>
          <pc:docMk/>
          <pc:sldMk cId="0" sldId="257"/>
        </pc:sldMkLst>
        <pc:spChg chg="mod">
          <ac:chgData name="Disha Kadam" userId="197ab94a-5090-4ea2-90a2-f83ee1c2625f" providerId="ADAL" clId="{D420E57F-65D3-4F2E-8F8C-1C216FB854CA}" dt="2026-05-21T12:34:32.940" v="2212" actId="1076"/>
          <ac:spMkLst>
            <pc:docMk/>
            <pc:sldMk cId="0" sldId="257"/>
            <ac:spMk id="3" creationId="{00000000-0000-0000-0000-000000000000}"/>
          </ac:spMkLst>
        </pc:spChg>
        <pc:spChg chg="add mod">
          <ac:chgData name="Disha Kadam" userId="197ab94a-5090-4ea2-90a2-f83ee1c2625f" providerId="ADAL" clId="{D420E57F-65D3-4F2E-8F8C-1C216FB854CA}" dt="2026-05-13T10:40:19.913" v="599" actId="20577"/>
          <ac:spMkLst>
            <pc:docMk/>
            <pc:sldMk cId="0" sldId="257"/>
            <ac:spMk id="8" creationId="{293B7501-DA8C-7D70-A198-A49D920CCA02}"/>
          </ac:spMkLst>
        </pc:spChg>
        <pc:spChg chg="add mod">
          <ac:chgData name="Disha Kadam" userId="197ab94a-5090-4ea2-90a2-f83ee1c2625f" providerId="ADAL" clId="{D420E57F-65D3-4F2E-8F8C-1C216FB854CA}" dt="2026-05-13T10:51:47.768" v="722" actId="1038"/>
          <ac:spMkLst>
            <pc:docMk/>
            <pc:sldMk cId="0" sldId="257"/>
            <ac:spMk id="11" creationId="{F4CEFEBF-493F-4476-0E91-7B33772F9ED6}"/>
          </ac:spMkLst>
        </pc:spChg>
        <pc:spChg chg="add mod">
          <ac:chgData name="Disha Kadam" userId="197ab94a-5090-4ea2-90a2-f83ee1c2625f" providerId="ADAL" clId="{D420E57F-65D3-4F2E-8F8C-1C216FB854CA}" dt="2026-05-13T10:51:47.768" v="722" actId="1038"/>
          <ac:spMkLst>
            <pc:docMk/>
            <pc:sldMk cId="0" sldId="257"/>
            <ac:spMk id="12" creationId="{610C5E65-E019-B166-49CD-392E86A75A79}"/>
          </ac:spMkLst>
        </pc:spChg>
        <pc:spChg chg="add mod">
          <ac:chgData name="Disha Kadam" userId="197ab94a-5090-4ea2-90a2-f83ee1c2625f" providerId="ADAL" clId="{D420E57F-65D3-4F2E-8F8C-1C216FB854CA}" dt="2026-05-13T10:51:52.067" v="723" actId="1076"/>
          <ac:spMkLst>
            <pc:docMk/>
            <pc:sldMk cId="0" sldId="257"/>
            <ac:spMk id="13" creationId="{1BDB81B0-BDD6-4616-090A-855B335AC27C}"/>
          </ac:spMkLst>
        </pc:spChg>
      </pc:sldChg>
      <pc:sldChg chg="addSp delSp modSp mod ord setBg">
        <pc:chgData name="Disha Kadam" userId="197ab94a-5090-4ea2-90a2-f83ee1c2625f" providerId="ADAL" clId="{D420E57F-65D3-4F2E-8F8C-1C216FB854CA}" dt="2026-05-21T12:39:15.943" v="2263"/>
        <pc:sldMkLst>
          <pc:docMk/>
          <pc:sldMk cId="0" sldId="258"/>
        </pc:sldMkLst>
        <pc:spChg chg="mod">
          <ac:chgData name="Disha Kadam" userId="197ab94a-5090-4ea2-90a2-f83ee1c2625f" providerId="ADAL" clId="{D420E57F-65D3-4F2E-8F8C-1C216FB854CA}" dt="2026-05-21T12:39:15.943" v="2263"/>
          <ac:spMkLst>
            <pc:docMk/>
            <pc:sldMk cId="0" sldId="258"/>
            <ac:spMk id="3" creationId="{00000000-0000-0000-0000-000000000000}"/>
          </ac:spMkLst>
        </pc:spChg>
        <pc:spChg chg="add mod ord">
          <ac:chgData name="Disha Kadam" userId="197ab94a-5090-4ea2-90a2-f83ee1c2625f" providerId="ADAL" clId="{D420E57F-65D3-4F2E-8F8C-1C216FB854CA}" dt="2026-05-21T11:38:38.135" v="1163" actId="20577"/>
          <ac:spMkLst>
            <pc:docMk/>
            <pc:sldMk cId="0" sldId="258"/>
            <ac:spMk id="8" creationId="{4DE748DD-6E90-27AE-5AD8-EED2EB9ABB92}"/>
          </ac:spMkLst>
        </pc:spChg>
      </pc:sldChg>
      <pc:sldChg chg="addSp delSp modSp mod ord setBg">
        <pc:chgData name="Disha Kadam" userId="197ab94a-5090-4ea2-90a2-f83ee1c2625f" providerId="ADAL" clId="{D420E57F-65D3-4F2E-8F8C-1C216FB854CA}" dt="2026-05-21T12:36:06.317" v="2226" actId="20577"/>
        <pc:sldMkLst>
          <pc:docMk/>
          <pc:sldMk cId="0" sldId="259"/>
        </pc:sldMkLst>
        <pc:spChg chg="del mod">
          <ac:chgData name="Disha Kadam" userId="197ab94a-5090-4ea2-90a2-f83ee1c2625f" providerId="ADAL" clId="{D420E57F-65D3-4F2E-8F8C-1C216FB854CA}" dt="2026-05-21T12:35:11.811" v="2213" actId="478"/>
          <ac:spMkLst>
            <pc:docMk/>
            <pc:sldMk cId="0" sldId="259"/>
            <ac:spMk id="2" creationId="{00000000-0000-0000-0000-000000000000}"/>
          </ac:spMkLst>
        </pc:spChg>
        <pc:spChg chg="mod ord">
          <ac:chgData name="Disha Kadam" userId="197ab94a-5090-4ea2-90a2-f83ee1c2625f" providerId="ADAL" clId="{D420E57F-65D3-4F2E-8F8C-1C216FB854CA}" dt="2026-05-21T12:36:06.317" v="2226" actId="20577"/>
          <ac:spMkLst>
            <pc:docMk/>
            <pc:sldMk cId="0" sldId="259"/>
            <ac:spMk id="3" creationId="{00000000-0000-0000-0000-000000000000}"/>
          </ac:spMkLst>
        </pc:spChg>
        <pc:spChg chg="add mod">
          <ac:chgData name="Disha Kadam" userId="197ab94a-5090-4ea2-90a2-f83ee1c2625f" providerId="ADAL" clId="{D420E57F-65D3-4F2E-8F8C-1C216FB854CA}" dt="2026-05-21T11:37:41.563" v="1116" actId="20577"/>
          <ac:spMkLst>
            <pc:docMk/>
            <pc:sldMk cId="0" sldId="259"/>
            <ac:spMk id="5" creationId="{0170A2A3-9908-47D1-34C0-6CBE27289A99}"/>
          </ac:spMkLst>
        </pc:spChg>
      </pc:sldChg>
      <pc:sldChg chg="addSp delSp modSp mod ord setBg">
        <pc:chgData name="Disha Kadam" userId="197ab94a-5090-4ea2-90a2-f83ee1c2625f" providerId="ADAL" clId="{D420E57F-65D3-4F2E-8F8C-1C216FB854CA}" dt="2026-05-21T12:36:27.143" v="2229" actId="20577"/>
        <pc:sldMkLst>
          <pc:docMk/>
          <pc:sldMk cId="0" sldId="260"/>
        </pc:sldMkLst>
        <pc:spChg chg="mod">
          <ac:chgData name="Disha Kadam" userId="197ab94a-5090-4ea2-90a2-f83ee1c2625f" providerId="ADAL" clId="{D420E57F-65D3-4F2E-8F8C-1C216FB854CA}" dt="2026-05-21T12:36:27.143" v="2229" actId="20577"/>
          <ac:spMkLst>
            <pc:docMk/>
            <pc:sldMk cId="0" sldId="260"/>
            <ac:spMk id="3" creationId="{00000000-0000-0000-0000-000000000000}"/>
          </ac:spMkLst>
        </pc:spChg>
        <pc:spChg chg="add mod">
          <ac:chgData name="Disha Kadam" userId="197ab94a-5090-4ea2-90a2-f83ee1c2625f" providerId="ADAL" clId="{D420E57F-65D3-4F2E-8F8C-1C216FB854CA}" dt="2026-05-21T11:46:32.711" v="1365" actId="20577"/>
          <ac:spMkLst>
            <pc:docMk/>
            <pc:sldMk cId="0" sldId="260"/>
            <ac:spMk id="6" creationId="{54B46350-A324-FF9E-7B35-A34881F48314}"/>
          </ac:spMkLst>
        </pc:spChg>
      </pc:sldChg>
      <pc:sldChg chg="addSp delSp modSp del mod ord setBg">
        <pc:chgData name="Disha Kadam" userId="197ab94a-5090-4ea2-90a2-f83ee1c2625f" providerId="ADAL" clId="{D420E57F-65D3-4F2E-8F8C-1C216FB854CA}" dt="2026-05-21T11:37:46.892" v="1117" actId="2696"/>
        <pc:sldMkLst>
          <pc:docMk/>
          <pc:sldMk cId="0" sldId="261"/>
        </pc:sldMkLst>
        <pc:spChg chg="mod">
          <ac:chgData name="Disha Kadam" userId="197ab94a-5090-4ea2-90a2-f83ee1c2625f" providerId="ADAL" clId="{D420E57F-65D3-4F2E-8F8C-1C216FB854CA}" dt="2026-05-21T11:37:21.618" v="1096" actId="21"/>
          <ac:spMkLst>
            <pc:docMk/>
            <pc:sldMk cId="0" sldId="261"/>
            <ac:spMk id="3" creationId="{00000000-0000-0000-0000-000000000000}"/>
          </ac:spMkLst>
        </pc:spChg>
      </pc:sldChg>
      <pc:sldChg chg="addSp delSp modSp mod setBg">
        <pc:chgData name="Disha Kadam" userId="197ab94a-5090-4ea2-90a2-f83ee1c2625f" providerId="ADAL" clId="{D420E57F-65D3-4F2E-8F8C-1C216FB854CA}" dt="2026-05-21T12:47:23.861" v="2443" actId="113"/>
        <pc:sldMkLst>
          <pc:docMk/>
          <pc:sldMk cId="0" sldId="262"/>
        </pc:sldMkLst>
        <pc:spChg chg="mod">
          <ac:chgData name="Disha Kadam" userId="197ab94a-5090-4ea2-90a2-f83ee1c2625f" providerId="ADAL" clId="{D420E57F-65D3-4F2E-8F8C-1C216FB854CA}" dt="2026-05-21T12:47:23.861" v="2443" actId="113"/>
          <ac:spMkLst>
            <pc:docMk/>
            <pc:sldMk cId="0" sldId="262"/>
            <ac:spMk id="3" creationId="{00000000-0000-0000-0000-000000000000}"/>
          </ac:spMkLst>
        </pc:spChg>
        <pc:spChg chg="add mod">
          <ac:chgData name="Disha Kadam" userId="197ab94a-5090-4ea2-90a2-f83ee1c2625f" providerId="ADAL" clId="{D420E57F-65D3-4F2E-8F8C-1C216FB854CA}" dt="2026-05-13T10:44:18.541" v="647"/>
          <ac:spMkLst>
            <pc:docMk/>
            <pc:sldMk cId="0" sldId="262"/>
            <ac:spMk id="5" creationId="{212B3AFB-4DCE-6DD4-916C-AF58099DD431}"/>
          </ac:spMkLst>
        </pc:spChg>
      </pc:sldChg>
      <pc:sldChg chg="addSp delSp modSp mod setBg">
        <pc:chgData name="Disha Kadam" userId="197ab94a-5090-4ea2-90a2-f83ee1c2625f" providerId="ADAL" clId="{D420E57F-65D3-4F2E-8F8C-1C216FB854CA}" dt="2026-05-21T12:38:20.999" v="2251" actId="20577"/>
        <pc:sldMkLst>
          <pc:docMk/>
          <pc:sldMk cId="0" sldId="263"/>
        </pc:sldMkLst>
        <pc:spChg chg="mod">
          <ac:chgData name="Disha Kadam" userId="197ab94a-5090-4ea2-90a2-f83ee1c2625f" providerId="ADAL" clId="{D420E57F-65D3-4F2E-8F8C-1C216FB854CA}" dt="2026-05-21T12:38:20.999" v="2251" actId="20577"/>
          <ac:spMkLst>
            <pc:docMk/>
            <pc:sldMk cId="0" sldId="263"/>
            <ac:spMk id="3" creationId="{00000000-0000-0000-0000-000000000000}"/>
          </ac:spMkLst>
        </pc:spChg>
        <pc:spChg chg="add mod">
          <ac:chgData name="Disha Kadam" userId="197ab94a-5090-4ea2-90a2-f83ee1c2625f" providerId="ADAL" clId="{D420E57F-65D3-4F2E-8F8C-1C216FB854CA}" dt="2026-05-13T10:44:45.625" v="653"/>
          <ac:spMkLst>
            <pc:docMk/>
            <pc:sldMk cId="0" sldId="263"/>
            <ac:spMk id="5" creationId="{5FB41FDE-3FDA-0907-80E4-8E8A6FB990C0}"/>
          </ac:spMkLst>
        </pc:spChg>
      </pc:sldChg>
      <pc:sldChg chg="addSp delSp modSp del mod setBg">
        <pc:chgData name="Disha Kadam" userId="197ab94a-5090-4ea2-90a2-f83ee1c2625f" providerId="ADAL" clId="{D420E57F-65D3-4F2E-8F8C-1C216FB854CA}" dt="2026-05-21T11:55:22.283" v="1426" actId="47"/>
        <pc:sldMkLst>
          <pc:docMk/>
          <pc:sldMk cId="0" sldId="264"/>
        </pc:sldMkLst>
        <pc:spChg chg="mod">
          <ac:chgData name="Disha Kadam" userId="197ab94a-5090-4ea2-90a2-f83ee1c2625f" providerId="ADAL" clId="{D420E57F-65D3-4F2E-8F8C-1C216FB854CA}" dt="2026-05-21T11:55:11.132" v="1423" actId="20577"/>
          <ac:spMkLst>
            <pc:docMk/>
            <pc:sldMk cId="0" sldId="264"/>
            <ac:spMk id="3" creationId="{00000000-0000-0000-0000-000000000000}"/>
          </ac:spMkLst>
        </pc:spChg>
      </pc:sldChg>
      <pc:sldChg chg="addSp delSp modSp new mod ord modClrScheme chgLayout">
        <pc:chgData name="Disha Kadam" userId="197ab94a-5090-4ea2-90a2-f83ee1c2625f" providerId="ADAL" clId="{D420E57F-65D3-4F2E-8F8C-1C216FB854CA}" dt="2026-05-13T09:23:07.521" v="313" actId="403"/>
        <pc:sldMkLst>
          <pc:docMk/>
          <pc:sldMk cId="3728068528" sldId="266"/>
        </pc:sldMkLst>
        <pc:spChg chg="add mod ord">
          <ac:chgData name="Disha Kadam" userId="197ab94a-5090-4ea2-90a2-f83ee1c2625f" providerId="ADAL" clId="{D420E57F-65D3-4F2E-8F8C-1C216FB854CA}" dt="2026-05-13T09:23:07.521" v="313" actId="403"/>
          <ac:spMkLst>
            <pc:docMk/>
            <pc:sldMk cId="3728068528" sldId="266"/>
            <ac:spMk id="4" creationId="{AA712CD8-ADFE-C237-34C5-977282FEFB2D}"/>
          </ac:spMkLst>
        </pc:spChg>
      </pc:sldChg>
      <pc:sldChg chg="modSp add mod">
        <pc:chgData name="Disha Kadam" userId="197ab94a-5090-4ea2-90a2-f83ee1c2625f" providerId="ADAL" clId="{D420E57F-65D3-4F2E-8F8C-1C216FB854CA}" dt="2026-05-21T12:47:39.979" v="2445" actId="313"/>
        <pc:sldMkLst>
          <pc:docMk/>
          <pc:sldMk cId="2822524466" sldId="267"/>
        </pc:sldMkLst>
        <pc:spChg chg="mod">
          <ac:chgData name="Disha Kadam" userId="197ab94a-5090-4ea2-90a2-f83ee1c2625f" providerId="ADAL" clId="{D420E57F-65D3-4F2E-8F8C-1C216FB854CA}" dt="2026-05-21T12:47:39.979" v="2445" actId="313"/>
          <ac:spMkLst>
            <pc:docMk/>
            <pc:sldMk cId="2822524466" sldId="267"/>
            <ac:spMk id="3" creationId="{DC888E2F-AED1-A98F-1549-82A4727C2E42}"/>
          </ac:spMkLst>
        </pc:spChg>
        <pc:spChg chg="mod">
          <ac:chgData name="Disha Kadam" userId="197ab94a-5090-4ea2-90a2-f83ee1c2625f" providerId="ADAL" clId="{D420E57F-65D3-4F2E-8F8C-1C216FB854CA}" dt="2026-05-21T12:46:43.221" v="2442" actId="20577"/>
          <ac:spMkLst>
            <pc:docMk/>
            <pc:sldMk cId="2822524466" sldId="267"/>
            <ac:spMk id="5" creationId="{D7000200-1CAF-99B3-92FB-B1BAE827B111}"/>
          </ac:spMkLst>
        </pc:spChg>
      </pc:sldChg>
      <pc:sldMasterChg chg="addSp delSp modSp mod setBg modSldLayout">
        <pc:chgData name="Disha Kadam" userId="197ab94a-5090-4ea2-90a2-f83ee1c2625f" providerId="ADAL" clId="{D420E57F-65D3-4F2E-8F8C-1C216FB854CA}" dt="2026-05-13T10:34:25.393" v="524"/>
        <pc:sldMasterMkLst>
          <pc:docMk/>
          <pc:sldMasterMk cId="2209977519" sldId="2147483648"/>
        </pc:sldMasterMkLst>
        <pc:sldLayoutChg chg="addSp delSp modSp mod setBg">
          <pc:chgData name="Disha Kadam" userId="197ab94a-5090-4ea2-90a2-f83ee1c2625f" providerId="ADAL" clId="{D420E57F-65D3-4F2E-8F8C-1C216FB854CA}" dt="2026-05-13T10:34:25.393" v="524"/>
          <pc:sldLayoutMkLst>
            <pc:docMk/>
            <pc:sldMasterMk cId="2209977519" sldId="2147483648"/>
            <pc:sldLayoutMk cId="3168075583" sldId="2147483649"/>
          </pc:sldLayoutMkLst>
          <pc:spChg chg="add mod">
            <ac:chgData name="Disha Kadam" userId="197ab94a-5090-4ea2-90a2-f83ee1c2625f" providerId="ADAL" clId="{D420E57F-65D3-4F2E-8F8C-1C216FB854CA}" dt="2026-05-13T09:18:03.745" v="176" actId="1076"/>
            <ac:spMkLst>
              <pc:docMk/>
              <pc:sldMasterMk cId="2209977519" sldId="2147483648"/>
              <pc:sldLayoutMk cId="3168075583" sldId="2147483649"/>
              <ac:spMk id="9" creationId="{C321665F-48D3-75D5-A265-981C8AB04378}"/>
            </ac:spMkLst>
          </pc:spChg>
          <pc:spChg chg="add mod">
            <ac:chgData name="Disha Kadam" userId="197ab94a-5090-4ea2-90a2-f83ee1c2625f" providerId="ADAL" clId="{D420E57F-65D3-4F2E-8F8C-1C216FB854CA}" dt="2026-05-13T09:22:15.137" v="312" actId="1038"/>
            <ac:spMkLst>
              <pc:docMk/>
              <pc:sldMasterMk cId="2209977519" sldId="2147483648"/>
              <pc:sldLayoutMk cId="3168075583" sldId="2147483649"/>
              <ac:spMk id="11" creationId="{AD5671C4-5D69-480A-680D-6CC30E247C95}"/>
            </ac:spMkLst>
          </pc:spChg>
          <pc:picChg chg="add mod">
            <ac:chgData name="Disha Kadam" userId="197ab94a-5090-4ea2-90a2-f83ee1c2625f" providerId="ADAL" clId="{D420E57F-65D3-4F2E-8F8C-1C216FB854CA}" dt="2026-05-13T10:34:25.393" v="524"/>
            <ac:picMkLst>
              <pc:docMk/>
              <pc:sldMasterMk cId="2209977519" sldId="2147483648"/>
              <pc:sldLayoutMk cId="3168075583" sldId="2147483649"/>
              <ac:picMk id="13" creationId="{1C86AB7E-4CA2-2933-FA18-E5C8EAFE7EEA}"/>
            </ac:picMkLst>
          </pc:picChg>
          <pc:picChg chg="add mod">
            <ac:chgData name="Disha Kadam" userId="197ab94a-5090-4ea2-90a2-f83ee1c2625f" providerId="ADAL" clId="{D420E57F-65D3-4F2E-8F8C-1C216FB854CA}" dt="2026-05-13T10:34:25.393" v="524"/>
            <ac:picMkLst>
              <pc:docMk/>
              <pc:sldMasterMk cId="2209977519" sldId="2147483648"/>
              <pc:sldLayoutMk cId="3168075583" sldId="2147483649"/>
              <ac:picMk id="15" creationId="{CA72B2DE-42F3-FE33-1631-E089A5DF1423}"/>
            </ac:picMkLst>
          </pc:picChg>
        </pc:sldLayoutChg>
        <pc:sldLayoutChg chg="addSp delSp modSp mod setBg">
          <pc:chgData name="Disha Kadam" userId="197ab94a-5090-4ea2-90a2-f83ee1c2625f" providerId="ADAL" clId="{D420E57F-65D3-4F2E-8F8C-1C216FB854CA}" dt="2026-05-13T10:27:03.780" v="425" actId="207"/>
          <pc:sldLayoutMkLst>
            <pc:docMk/>
            <pc:sldMasterMk cId="2209977519" sldId="2147483648"/>
            <pc:sldLayoutMk cId="2614314258" sldId="2147483650"/>
          </pc:sldLayoutMkLst>
          <pc:spChg chg="add mod">
            <ac:chgData name="Disha Kadam" userId="197ab94a-5090-4ea2-90a2-f83ee1c2625f" providerId="ADAL" clId="{D420E57F-65D3-4F2E-8F8C-1C216FB854CA}" dt="2026-05-13T10:27:03.780" v="425" actId="207"/>
            <ac:spMkLst>
              <pc:docMk/>
              <pc:sldMasterMk cId="2209977519" sldId="2147483648"/>
              <pc:sldLayoutMk cId="2614314258" sldId="2147483650"/>
              <ac:spMk id="11" creationId="{5E28962F-B19D-E73A-4910-BA12926988DA}"/>
            </ac:spMkLst>
          </pc:spChg>
          <pc:spChg chg="add mod">
            <ac:chgData name="Disha Kadam" userId="197ab94a-5090-4ea2-90a2-f83ee1c2625f" providerId="ADAL" clId="{D420E57F-65D3-4F2E-8F8C-1C216FB854CA}" dt="2026-05-13T10:24:39.586" v="397" actId="11529"/>
            <ac:spMkLst>
              <pc:docMk/>
              <pc:sldMasterMk cId="2209977519" sldId="2147483648"/>
              <pc:sldLayoutMk cId="2614314258" sldId="2147483650"/>
              <ac:spMk id="13" creationId="{1F6B7BAC-CC91-66E0-48C0-464E125FE8BE}"/>
            </ac:spMkLst>
          </pc:spChg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960648375" sldId="2147483651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2782244947" sldId="2147483652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990158736" sldId="2147483653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727027711" sldId="2147483654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1212999818" sldId="2147483655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1840726560" sldId="2147483656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3889236939" sldId="2147483657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2910927964" sldId="2147483658"/>
          </pc:sldLayoutMkLst>
        </pc:sldLayoutChg>
        <pc:sldLayoutChg chg="setBg">
          <pc:chgData name="Disha Kadam" userId="197ab94a-5090-4ea2-90a2-f83ee1c2625f" providerId="ADAL" clId="{D420E57F-65D3-4F2E-8F8C-1C216FB854CA}" dt="2026-05-13T09:24:51.954" v="315"/>
          <pc:sldLayoutMkLst>
            <pc:docMk/>
            <pc:sldMasterMk cId="2209977519" sldId="2147483648"/>
            <pc:sldLayoutMk cId="3612223792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33FB3-83E8-4BA2-A4C6-0DD91AC29A3D}" type="datetimeFigureOut">
              <a:rPr lang="en-IN" smtClean="0"/>
              <a:t>21-05-2026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14350" y="1143000"/>
            <a:ext cx="5829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FE2E8-321D-4E79-846D-52CAA54FDC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8486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FE2E8-321D-4E79-846D-52CAA54FDC06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5315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FE2E8-321D-4E79-846D-52CAA54FDC06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9332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053" y="3886200"/>
            <a:ext cx="9072245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21665F-48D3-75D5-A265-981C8AB04378}"/>
              </a:ext>
            </a:extLst>
          </p:cNvPr>
          <p:cNvSpPr txBox="1"/>
          <p:nvPr userDrawn="1"/>
        </p:nvSpPr>
        <p:spPr>
          <a:xfrm>
            <a:off x="4075212" y="3028890"/>
            <a:ext cx="50597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kern="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Industry Innovation Challenge | First Edition</a:t>
            </a:r>
            <a:endParaRPr lang="en-IN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5671C4-5D69-480A-680D-6CC30E247C95}"/>
              </a:ext>
            </a:extLst>
          </p:cNvPr>
          <p:cNvSpPr txBox="1"/>
          <p:nvPr userDrawn="1"/>
        </p:nvSpPr>
        <p:spPr>
          <a:xfrm>
            <a:off x="4220193" y="1905506"/>
            <a:ext cx="477942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0" b="1" kern="0" dirty="0">
                <a:solidFill>
                  <a:srgbClr val="C00000"/>
                </a:solidFill>
                <a:effectLst/>
                <a:latin typeface="Franklin Gothic Medium" panose="020B06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JewelStart</a:t>
            </a:r>
            <a:endParaRPr lang="en-IN" sz="8000" dirty="0">
              <a:solidFill>
                <a:srgbClr val="C00000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C86AB7E-4CA2-2933-FA18-E5C8EAFE7E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4484" y="106330"/>
            <a:ext cx="2529816" cy="4214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A72B2DE-42F3-FE33-1631-E089A5DF14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1787" r="13980"/>
          <a:stretch>
            <a:fillRect/>
          </a:stretch>
        </p:blipFill>
        <p:spPr>
          <a:xfrm>
            <a:off x="113121" y="63798"/>
            <a:ext cx="451145" cy="60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18" y="274638"/>
            <a:ext cx="11664315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8018" y="1600202"/>
            <a:ext cx="11664315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6254" y="274640"/>
            <a:ext cx="291607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8018" y="274640"/>
            <a:ext cx="853223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28962F-B19D-E73A-4910-BA12926988D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712346"/>
            <a:ext cx="12960350" cy="563562"/>
          </a:xfrm>
          <a:prstGeom prst="rect">
            <a:avLst/>
          </a:prstGeom>
          <a:solidFill>
            <a:srgbClr val="F68431"/>
          </a:solidFill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  <a:endParaRPr lang="en-IN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F6B7BAC-CC91-66E0-48C0-464E125FE8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5375" y="2159000"/>
            <a:ext cx="11441113" cy="4699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778" y="4406902"/>
            <a:ext cx="110162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778" y="2906713"/>
            <a:ext cx="11016298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18" y="274638"/>
            <a:ext cx="11664315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8017" y="1600202"/>
            <a:ext cx="5724155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8178" y="1600202"/>
            <a:ext cx="5724155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18" y="274638"/>
            <a:ext cx="116643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18" y="1535113"/>
            <a:ext cx="572640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18" y="2174875"/>
            <a:ext cx="572640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680" y="1535113"/>
            <a:ext cx="572865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680" y="2174875"/>
            <a:ext cx="5728654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18" y="274638"/>
            <a:ext cx="11664315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18" y="273050"/>
            <a:ext cx="426386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7137" y="273052"/>
            <a:ext cx="7245196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8018" y="1435102"/>
            <a:ext cx="4263866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319" y="4800600"/>
            <a:ext cx="77762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0319" y="612775"/>
            <a:ext cx="777621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0319" y="5367338"/>
            <a:ext cx="777621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8017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8120" y="6356352"/>
            <a:ext cx="4104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88251" y="6356352"/>
            <a:ext cx="3024082" cy="365125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AA712CD8-ADFE-C237-34C5-977282FEF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4053" y="3886199"/>
            <a:ext cx="9072245" cy="1802331"/>
          </a:xfrm>
        </p:spPr>
        <p:txBody>
          <a:bodyPr/>
          <a:lstStyle/>
          <a:p>
            <a:r>
              <a:rPr lang="en-US" dirty="0"/>
              <a:t>Startup Name </a:t>
            </a:r>
          </a:p>
          <a:p>
            <a:r>
              <a:rPr lang="en-US" sz="1600" dirty="0"/>
              <a:t>Founder name </a:t>
            </a:r>
            <a:endParaRPr lang="en-IN" sz="1600" dirty="0"/>
          </a:p>
          <a:p>
            <a:r>
              <a:rPr lang="en-IN" sz="1600" dirty="0"/>
              <a:t>Problem statement title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2806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2302" y="1310882"/>
            <a:ext cx="11664315" cy="3207945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Startup Name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Logo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One-line Startup Description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Founder Name(s)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Contact Details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Selected Problem Statement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Current TRL / Startup Stage</a:t>
            </a:r>
            <a:r>
              <a:rPr lang="en-US" dirty="0"/>
              <a:t> (Refer to NASA parameters for TRL 1-9)</a:t>
            </a:r>
            <a:endParaRPr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Patent Filed/Granted: Yes / No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3B7501-DA8C-7D70-A198-A49D920CC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en-US" sz="2800" b="1" dirty="0">
                <a:solidFill>
                  <a:schemeClr val="bg2"/>
                </a:solidFill>
              </a:rPr>
              <a:t>COVER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CEFEBF-493F-4476-0E91-7B33772F9ED6}"/>
              </a:ext>
            </a:extLst>
          </p:cNvPr>
          <p:cNvSpPr txBox="1"/>
          <p:nvPr/>
        </p:nvSpPr>
        <p:spPr>
          <a:xfrm>
            <a:off x="11342688" y="4858293"/>
            <a:ext cx="11601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en-IN" dirty="0"/>
              <a:t>Website</a:t>
            </a:r>
          </a:p>
        </p:txBody>
      </p:sp>
      <p:sp>
        <p:nvSpPr>
          <p:cNvPr id="12" name="Action Button: Blank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10C5E65-E019-B166-49CD-392E86A75A79}"/>
              </a:ext>
            </a:extLst>
          </p:cNvPr>
          <p:cNvSpPr/>
          <p:nvPr/>
        </p:nvSpPr>
        <p:spPr>
          <a:xfrm>
            <a:off x="11149965" y="5258403"/>
            <a:ext cx="1454468" cy="1370997"/>
          </a:xfrm>
          <a:prstGeom prst="actionButtonBlank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DB81B0-BDD6-4616-090A-855B335AC27C}"/>
              </a:ext>
            </a:extLst>
          </p:cNvPr>
          <p:cNvSpPr txBox="1"/>
          <p:nvPr/>
        </p:nvSpPr>
        <p:spPr>
          <a:xfrm>
            <a:off x="11342688" y="5497506"/>
            <a:ext cx="1001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QR CODE</a:t>
            </a:r>
            <a:endParaRPr lang="en-IN" sz="2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8018" y="1600202"/>
            <a:ext cx="11664315" cy="4525963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en-US" sz="2000" dirty="0"/>
              <a:t>What is the current problem that your startup is trying to solve?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Describe your product/solution</a:t>
            </a:r>
            <a:r>
              <a:rPr lang="en-US" dirty="0"/>
              <a:t>.</a:t>
            </a:r>
            <a:endParaRPr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How does your solution work?</a:t>
            </a:r>
            <a:endParaRPr lang="en-US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IN" dirty="0"/>
              <a:t>Core Technologies Used</a:t>
            </a:r>
            <a:endParaRPr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What are the key features</a:t>
            </a:r>
            <a:r>
              <a:rPr lang="en-US" dirty="0"/>
              <a:t> &amp; </a:t>
            </a:r>
            <a:r>
              <a:rPr dirty="0"/>
              <a:t>capabilities?</a:t>
            </a:r>
            <a:endParaRPr lang="en-US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IN" dirty="0"/>
              <a:t>Product Image 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dirty="0"/>
              <a:t>Current Technology Readiness Level (TRL) of the Product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dirty="0"/>
              <a:t>Is your solution ready for demonstration?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dirty="0"/>
              <a:t>Demo video/product link (Optional)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170A2A3-9908-47D1-34C0-6CBE27289A99}"/>
              </a:ext>
            </a:extLst>
          </p:cNvPr>
          <p:cNvSpPr txBox="1">
            <a:spLocks/>
          </p:cNvSpPr>
          <p:nvPr/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>
            <a:defPPr>
              <a:defRPr lang="en-US"/>
            </a:defPPr>
            <a:lvl1pPr marL="342900" indent="-342900" algn="ctr">
              <a:spcBef>
                <a:spcPct val="20000"/>
              </a:spcBef>
              <a:buFont typeface="Arial"/>
              <a:buNone/>
              <a:defRPr sz="2800" b="1">
                <a:solidFill>
                  <a:schemeClr val="bg2"/>
                </a:solidFill>
              </a:defRPr>
            </a:lvl1pPr>
            <a:lvl2pPr marL="742950" indent="-285750">
              <a:spcBef>
                <a:spcPct val="20000"/>
              </a:spcBef>
              <a:buFont typeface="Arial"/>
              <a:buNone/>
              <a:defRPr sz="2800"/>
            </a:lvl2pPr>
            <a:lvl3pPr marL="1143000" indent="-228600">
              <a:spcBef>
                <a:spcPct val="20000"/>
              </a:spcBef>
              <a:buFont typeface="Arial"/>
              <a:buNone/>
              <a:defRPr sz="2400"/>
            </a:lvl3pPr>
            <a:lvl4pPr marL="1600200" indent="-228600">
              <a:spcBef>
                <a:spcPct val="20000"/>
              </a:spcBef>
              <a:buFont typeface="Arial"/>
              <a:buNone/>
              <a:defRPr sz="2000"/>
            </a:lvl4pPr>
            <a:lvl5pPr marL="2057400" indent="-228600">
              <a:spcBef>
                <a:spcPct val="20000"/>
              </a:spcBef>
              <a:buFont typeface="Arial"/>
              <a:buNone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en-IN" dirty="0"/>
              <a:t>CURRENT PRODUCT / SOLUTION OVERVIEW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8018" y="1600202"/>
            <a:ext cx="11664315" cy="4525963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Describe the innovation in your solution</a:t>
            </a:r>
            <a:r>
              <a:rPr lang="en-US" dirty="0"/>
              <a:t>.</a:t>
            </a:r>
            <a:endParaRPr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What makes your solution unique?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Key </a:t>
            </a:r>
            <a:r>
              <a:rPr lang="en-US" dirty="0"/>
              <a:t>D</a:t>
            </a:r>
            <a:r>
              <a:rPr dirty="0"/>
              <a:t>ifferentiators / USP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How does your solution differ from existing alternatives?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B46350-A324-FF9E-7B35-A34881F48314}"/>
              </a:ext>
            </a:extLst>
          </p:cNvPr>
          <p:cNvSpPr txBox="1">
            <a:spLocks/>
          </p:cNvSpPr>
          <p:nvPr/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>
            <a:defPPr>
              <a:defRPr lang="en-US"/>
            </a:defPPr>
            <a:lvl1pPr marL="342900" indent="-342900" algn="ctr">
              <a:spcBef>
                <a:spcPct val="20000"/>
              </a:spcBef>
              <a:buFont typeface="Arial"/>
              <a:buNone/>
              <a:defRPr sz="2800" b="1">
                <a:solidFill>
                  <a:schemeClr val="bg2"/>
                </a:solidFill>
              </a:defRPr>
            </a:lvl1pPr>
            <a:lvl2pPr marL="742950" indent="-285750">
              <a:spcBef>
                <a:spcPct val="20000"/>
              </a:spcBef>
              <a:buFont typeface="Arial"/>
              <a:buNone/>
              <a:defRPr sz="2800"/>
            </a:lvl2pPr>
            <a:lvl3pPr marL="1143000" indent="-228600">
              <a:spcBef>
                <a:spcPct val="20000"/>
              </a:spcBef>
              <a:buFont typeface="Arial"/>
              <a:buNone/>
              <a:defRPr sz="2400"/>
            </a:lvl3pPr>
            <a:lvl4pPr marL="1600200" indent="-228600">
              <a:spcBef>
                <a:spcPct val="20000"/>
              </a:spcBef>
              <a:buFont typeface="Arial"/>
              <a:buNone/>
              <a:defRPr sz="2000"/>
            </a:lvl4pPr>
            <a:lvl5pPr marL="2057400" indent="-228600">
              <a:spcBef>
                <a:spcPct val="20000"/>
              </a:spcBef>
              <a:buFont typeface="Arial"/>
              <a:buNone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en-IN" dirty="0"/>
              <a:t>INNOVATION &amp; DIFFERENTIATION (CURRENT PRODUCT)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2302" y="914402"/>
            <a:ext cx="11664315" cy="4471413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Have you validated your solution?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What type of validation has been conducted?</a:t>
            </a:r>
            <a:endParaRPr lang="en-US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sz="2000" dirty="0"/>
              <a:t>Does your product require any certifications? If yes, what is the status?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IN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IN" b="1" dirty="0"/>
              <a:t>Pilot readiness 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dirty="0"/>
              <a:t>Is your startup ready for pilot deployment?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Existing customers/</a:t>
            </a:r>
            <a:r>
              <a:rPr lang="en-US" dirty="0"/>
              <a:t>C</a:t>
            </a:r>
            <a:r>
              <a:rPr dirty="0"/>
              <a:t>lients</a:t>
            </a:r>
            <a:r>
              <a:rPr lang="en-US" dirty="0"/>
              <a:t> for Pilots</a:t>
            </a:r>
            <a:endParaRPr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Customer/industry </a:t>
            </a:r>
            <a:r>
              <a:rPr lang="en-US" dirty="0"/>
              <a:t>F</a:t>
            </a:r>
            <a:r>
              <a:rPr dirty="0"/>
              <a:t>eedback received</a:t>
            </a:r>
            <a:endParaRPr lang="en-US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en-IN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IN" dirty="0"/>
              <a:t>Key partnerships/Collaborations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2B3AFB-4DCE-6DD4-916C-AF58099DD431}"/>
              </a:ext>
            </a:extLst>
          </p:cNvPr>
          <p:cNvSpPr txBox="1">
            <a:spLocks/>
          </p:cNvSpPr>
          <p:nvPr/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>
            <a:defPPr>
              <a:defRPr lang="en-US"/>
            </a:defPPr>
            <a:lvl1pPr marL="342900" indent="-342900" algn="ctr">
              <a:spcBef>
                <a:spcPct val="20000"/>
              </a:spcBef>
              <a:buFont typeface="Arial"/>
              <a:buNone/>
              <a:defRPr sz="2800" b="1">
                <a:solidFill>
                  <a:schemeClr val="bg2"/>
                </a:solidFill>
              </a:defRPr>
            </a:lvl1pPr>
            <a:lvl2pPr marL="742950" indent="-285750">
              <a:spcBef>
                <a:spcPct val="20000"/>
              </a:spcBef>
              <a:buFont typeface="Arial"/>
              <a:buNone/>
              <a:defRPr sz="2800"/>
            </a:lvl2pPr>
            <a:lvl3pPr marL="1143000" indent="-228600">
              <a:spcBef>
                <a:spcPct val="20000"/>
              </a:spcBef>
              <a:buFont typeface="Arial"/>
              <a:buNone/>
              <a:defRPr sz="2400"/>
            </a:lvl3pPr>
            <a:lvl4pPr marL="1600200" indent="-228600">
              <a:spcBef>
                <a:spcPct val="20000"/>
              </a:spcBef>
              <a:buFont typeface="Arial"/>
              <a:buNone/>
              <a:defRPr sz="2000"/>
            </a:lvl4pPr>
            <a:lvl5pPr marL="2057400" indent="-228600">
              <a:spcBef>
                <a:spcPct val="20000"/>
              </a:spcBef>
              <a:buFont typeface="Arial"/>
              <a:buNone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en-IN" dirty="0"/>
              <a:t>VALIDATION, TRACTION &amp; MARKET FIT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8018" y="1600202"/>
            <a:ext cx="11664315" cy="4525963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Key </a:t>
            </a:r>
            <a:r>
              <a:rPr lang="en-US" dirty="0"/>
              <a:t>C</a:t>
            </a:r>
            <a:r>
              <a:rPr dirty="0"/>
              <a:t>ompetitors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Target </a:t>
            </a:r>
            <a:r>
              <a:rPr lang="en-US" dirty="0"/>
              <a:t>C</a:t>
            </a:r>
            <a:r>
              <a:rPr dirty="0"/>
              <a:t>ustomer </a:t>
            </a:r>
            <a:r>
              <a:rPr lang="en-US" dirty="0"/>
              <a:t>S</a:t>
            </a:r>
            <a:r>
              <a:rPr dirty="0"/>
              <a:t>egment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Business/</a:t>
            </a:r>
            <a:r>
              <a:rPr lang="en-US" dirty="0"/>
              <a:t>R</a:t>
            </a:r>
            <a:r>
              <a:rPr dirty="0"/>
              <a:t>evenue </a:t>
            </a:r>
            <a:r>
              <a:rPr lang="en-US" dirty="0"/>
              <a:t>M</a:t>
            </a:r>
            <a:r>
              <a:rPr dirty="0"/>
              <a:t>odel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dirty="0"/>
              <a:t>Market </a:t>
            </a:r>
            <a:r>
              <a:rPr lang="en-US" dirty="0"/>
              <a:t>O</a:t>
            </a:r>
            <a:r>
              <a:rPr dirty="0"/>
              <a:t>pportunity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B41FDE-3FDA-0907-80E4-8E8A6FB990C0}"/>
              </a:ext>
            </a:extLst>
          </p:cNvPr>
          <p:cNvSpPr txBox="1">
            <a:spLocks/>
          </p:cNvSpPr>
          <p:nvPr/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>
            <a:defPPr>
              <a:defRPr lang="en-US"/>
            </a:defPPr>
            <a:lvl1pPr marL="342900" indent="-342900" algn="ctr">
              <a:spcBef>
                <a:spcPct val="20000"/>
              </a:spcBef>
              <a:buFont typeface="Arial"/>
              <a:buNone/>
              <a:defRPr sz="2800" b="1">
                <a:solidFill>
                  <a:schemeClr val="bg2"/>
                </a:solidFill>
              </a:defRPr>
            </a:lvl1pPr>
            <a:lvl2pPr marL="742950" indent="-285750">
              <a:spcBef>
                <a:spcPct val="20000"/>
              </a:spcBef>
              <a:buFont typeface="Arial"/>
              <a:buNone/>
              <a:defRPr sz="2800"/>
            </a:lvl2pPr>
            <a:lvl3pPr marL="1143000" indent="-228600">
              <a:spcBef>
                <a:spcPct val="20000"/>
              </a:spcBef>
              <a:buFont typeface="Arial"/>
              <a:buNone/>
              <a:defRPr sz="2400"/>
            </a:lvl3pPr>
            <a:lvl4pPr marL="1600200" indent="-228600">
              <a:spcBef>
                <a:spcPct val="20000"/>
              </a:spcBef>
              <a:buFont typeface="Arial"/>
              <a:buNone/>
              <a:defRPr sz="2000"/>
            </a:lvl4pPr>
            <a:lvl5pPr marL="2057400" indent="-228600">
              <a:spcBef>
                <a:spcPct val="20000"/>
              </a:spcBef>
              <a:buFont typeface="Arial"/>
              <a:buNone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en-IN" dirty="0"/>
              <a:t>COMPETITION, USP &amp; MARKET OPPORTUNITY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48DD-6E90-27AE-5AD8-EED2EB9ABB92}"/>
              </a:ext>
            </a:extLst>
          </p:cNvPr>
          <p:cNvSpPr txBox="1">
            <a:spLocks/>
          </p:cNvSpPr>
          <p:nvPr/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>
            <a:lvl1pPr marL="342900" indent="-34290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3C3C3C"/>
                </a:solidFill>
              </a:defRPr>
            </a:pPr>
            <a:r>
              <a:rPr lang="en-IN" sz="2800" b="1" dirty="0">
                <a:solidFill>
                  <a:schemeClr val="bg2"/>
                </a:solidFill>
              </a:rPr>
              <a:t>PROBLEM STATEMENT ALIGNMENT WITH INNOVATION CHALLENGE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8018" y="1600202"/>
            <a:ext cx="11664315" cy="4525963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en-US" sz="2000" dirty="0"/>
              <a:t>Which problem statement from the Innovation Challenge are you addressing?</a:t>
            </a:r>
            <a:endParaRPr lang="en-US" dirty="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IN" dirty="0"/>
              <a:t>How will your existing solution address the selected problem statement?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IN" dirty="0"/>
              <a:t>Will your solution be repurposed completely or partially 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sz="2000" dirty="0"/>
              <a:t>What timeline will be required to repurpose the existing solution or develop a solution aligned with the problem statement?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IN" sz="2000" dirty="0"/>
              <a:t>Approximate Funding Required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0A5CD-2D64-C367-37B9-191799705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88E2F-AED1-A98F-1549-82A4727C2E4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5722" y="896114"/>
            <a:ext cx="11664315" cy="4525963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en-US" b="1" dirty="0"/>
              <a:t>Total Funding Raised </a:t>
            </a:r>
          </a:p>
          <a:p>
            <a:pPr lvl="1">
              <a:buFont typeface="Wingdings" panose="05000000000000000000" pitchFamily="2" charset="2"/>
              <a:buChar char="q"/>
              <a:defRPr sz="2000">
                <a:solidFill>
                  <a:srgbClr val="3C3C3C"/>
                </a:solidFill>
              </a:defRPr>
            </a:pPr>
            <a:r>
              <a:rPr lang="en-US" dirty="0"/>
              <a:t>Grants received (Amount &amp; Organisations name)</a:t>
            </a:r>
          </a:p>
          <a:p>
            <a:pPr lvl="1">
              <a:buFont typeface="Wingdings" panose="05000000000000000000" pitchFamily="2" charset="2"/>
              <a:buChar char="q"/>
              <a:defRPr sz="2000">
                <a:solidFill>
                  <a:srgbClr val="3C3C3C"/>
                </a:solidFill>
              </a:defRPr>
            </a:pPr>
            <a:r>
              <a:rPr lang="en-US" dirty="0"/>
              <a:t>Investments Received (Amount &amp; &amp; investor names)</a:t>
            </a:r>
          </a:p>
          <a:p>
            <a:pPr lvl="1">
              <a:defRPr sz="2000">
                <a:solidFill>
                  <a:srgbClr val="3C3C3C"/>
                </a:solidFill>
              </a:defRPr>
            </a:pPr>
            <a:endParaRPr lang="en-US" dirty="0"/>
          </a:p>
          <a:p>
            <a:pPr marL="400050">
              <a:defRPr sz="2000">
                <a:solidFill>
                  <a:srgbClr val="3C3C3C"/>
                </a:solidFill>
              </a:defRPr>
            </a:pPr>
            <a:r>
              <a:rPr lang="en-US" dirty="0"/>
              <a:t>Revenue Generated (If yes, mention for the last 3 years)</a:t>
            </a:r>
          </a:p>
          <a:p>
            <a:pPr marL="57150" indent="0">
              <a:buNone/>
              <a:defRPr sz="2000">
                <a:solidFill>
                  <a:srgbClr val="3C3C3C"/>
                </a:solidFill>
              </a:defRPr>
            </a:pPr>
            <a:endParaRPr lang="en-US" dirty="0"/>
          </a:p>
          <a:p>
            <a:pPr marL="400050">
              <a:defRPr sz="2000">
                <a:solidFill>
                  <a:srgbClr val="3C3C3C"/>
                </a:solidFill>
              </a:defRPr>
            </a:pPr>
            <a:r>
              <a:rPr lang="en-US" dirty="0"/>
              <a:t>Name of the Incubator, currently incubated with  </a:t>
            </a:r>
          </a:p>
          <a:p>
            <a:pPr marL="57150" indent="0">
              <a:buNone/>
              <a:defRPr sz="2000">
                <a:solidFill>
                  <a:srgbClr val="3C3C3C"/>
                </a:solidFill>
              </a:defRPr>
            </a:pPr>
            <a:endParaRPr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000200-1CAF-99B3-92FB-B1BAE827B111}"/>
              </a:ext>
            </a:extLst>
          </p:cNvPr>
          <p:cNvSpPr txBox="1">
            <a:spLocks/>
          </p:cNvSpPr>
          <p:nvPr/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>
            <a:defPPr>
              <a:defRPr lang="en-US"/>
            </a:defPPr>
            <a:lvl1pPr marL="342900" indent="-342900" algn="ctr">
              <a:spcBef>
                <a:spcPct val="20000"/>
              </a:spcBef>
              <a:buFont typeface="Arial"/>
              <a:buNone/>
              <a:defRPr sz="2800" b="1">
                <a:solidFill>
                  <a:schemeClr val="bg2"/>
                </a:solidFill>
              </a:defRPr>
            </a:lvl1pPr>
            <a:lvl2pPr marL="742950" indent="-285750">
              <a:spcBef>
                <a:spcPct val="20000"/>
              </a:spcBef>
              <a:buFont typeface="Arial"/>
              <a:buNone/>
              <a:defRPr sz="2800"/>
            </a:lvl2pPr>
            <a:lvl3pPr marL="1143000" indent="-228600">
              <a:spcBef>
                <a:spcPct val="20000"/>
              </a:spcBef>
              <a:buFont typeface="Arial"/>
              <a:buNone/>
              <a:defRPr sz="2400"/>
            </a:lvl3pPr>
            <a:lvl4pPr marL="1600200" indent="-228600">
              <a:spcBef>
                <a:spcPct val="20000"/>
              </a:spcBef>
              <a:buFont typeface="Arial"/>
              <a:buNone/>
              <a:defRPr sz="2000"/>
            </a:lvl4pPr>
            <a:lvl5pPr marL="2057400" indent="-228600">
              <a:spcBef>
                <a:spcPct val="20000"/>
              </a:spcBef>
              <a:buFont typeface="Arial"/>
              <a:buNone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en-US" dirty="0"/>
              <a:t>TRACTION</a:t>
            </a:r>
          </a:p>
        </p:txBody>
      </p:sp>
    </p:spTree>
    <p:extLst>
      <p:ext uri="{BB962C8B-B14F-4D97-AF65-F5344CB8AC3E}">
        <p14:creationId xmlns:p14="http://schemas.microsoft.com/office/powerpoint/2010/main" val="2822524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56417-89AF-3536-DD91-B1A431E1DF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5375" y="2159000"/>
            <a:ext cx="11441113" cy="2032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3C3C3C"/>
                </a:solidFill>
              </a:rPr>
              <a:t>✅ Keep the content concise, visual, and consistent in font style.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C3C3C"/>
                </a:solidFill>
              </a:rPr>
              <a:t>✅ Use diagrams/screenshots wherever possible.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sz="2000" dirty="0">
                <a:solidFill>
                  <a:srgbClr val="3C3C3C"/>
                </a:solidFill>
              </a:rPr>
              <a:t>✅ Avoid </a:t>
            </a:r>
            <a:r>
              <a:rPr lang="en-US" dirty="0"/>
              <a:t>confidential technical details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sz="2000" dirty="0">
                <a:solidFill>
                  <a:srgbClr val="3C3C3C"/>
                </a:solidFill>
              </a:rPr>
              <a:t>✅ </a:t>
            </a:r>
            <a:r>
              <a:rPr lang="en-US" dirty="0"/>
              <a:t>Focus on industry relevance and scalability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IN" sz="2000" dirty="0"/>
              <a:t>✅ </a:t>
            </a:r>
            <a:r>
              <a:rPr lang="en-US" dirty="0"/>
              <a:t>This presentation will be used for screening and jury evaluation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E62BD65-5A13-0C5E-D0B6-90A37E0668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1600" y="79373"/>
            <a:ext cx="12745720" cy="563562"/>
          </a:xfrm>
          <a:prstGeom prst="homePlate">
            <a:avLst>
              <a:gd name="adj" fmla="val 0"/>
            </a:avLst>
          </a:prstGeom>
          <a:solidFill>
            <a:srgbClr val="C00000"/>
          </a:solidFill>
        </p:spPr>
        <p:txBody>
          <a:bodyPr anchor="ctr"/>
          <a:lstStyle/>
          <a:p>
            <a:pPr>
              <a:defRPr sz="2000">
                <a:solidFill>
                  <a:srgbClr val="3C3C3C"/>
                </a:solidFill>
              </a:defRPr>
            </a:pPr>
            <a:r>
              <a:rPr lang="en-US" sz="2800" b="1" dirty="0">
                <a:solidFill>
                  <a:schemeClr val="bg2"/>
                </a:solidFill>
              </a:rPr>
              <a:t>PRESENTATION GUIDELINES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387</Words>
  <Application>Microsoft Office PowerPoint</Application>
  <PresentationFormat>Custom</PresentationFormat>
  <Paragraphs>67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Franklin Gothic 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Disha</dc:creator>
  <cp:keywords/>
  <dc:description>generated using python-pptx</dc:description>
  <cp:lastModifiedBy>Disha Kadam</cp:lastModifiedBy>
  <cp:revision>2</cp:revision>
  <dcterms:created xsi:type="dcterms:W3CDTF">2013-01-27T09:14:16Z</dcterms:created>
  <dcterms:modified xsi:type="dcterms:W3CDTF">2026-05-21T12:48:00Z</dcterms:modified>
  <cp:category/>
</cp:coreProperties>
</file>